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1" r:id="rId4"/>
    <p:sldId id="28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0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9" r:id="rId25"/>
    <p:sldId id="275" r:id="rId26"/>
    <p:sldId id="276" r:id="rId27"/>
    <p:sldId id="277" r:id="rId28"/>
    <p:sldId id="278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12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56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26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90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78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50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51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9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7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51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2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A2852-9CA9-4569-A0FA-EE13F0D9EF6D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04B5D-AECF-44A3-A744-913B9BC51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55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04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90" y="1825625"/>
            <a:ext cx="8683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931" y="1825625"/>
            <a:ext cx="80861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62" y="1321887"/>
            <a:ext cx="733107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020" y="1825625"/>
            <a:ext cx="75419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network /</a:t>
            </a:r>
            <a:r>
              <a:rPr lang="en-US" dirty="0" err="1" smtClean="0"/>
              <a:t>GoogleNet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43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56912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82" y="434109"/>
            <a:ext cx="10190017" cy="5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086" y="1825625"/>
            <a:ext cx="7207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022" y="1825625"/>
            <a:ext cx="6145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091" y="1825625"/>
            <a:ext cx="59478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455" y="711200"/>
            <a:ext cx="10557163" cy="54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6" y="365494"/>
            <a:ext cx="10478408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939" y="1825625"/>
            <a:ext cx="56301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061" y="2374283"/>
            <a:ext cx="4823878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8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476" y="1825625"/>
            <a:ext cx="645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6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542" y="1825625"/>
            <a:ext cx="6020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7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14" y="1825625"/>
            <a:ext cx="6070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2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026" y="1825625"/>
            <a:ext cx="58659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3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583" y="1825625"/>
            <a:ext cx="66888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977" y="1825625"/>
            <a:ext cx="5764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pixels with similar visual characteristics.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6677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705" y="1825625"/>
            <a:ext cx="96045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5" y="3334486"/>
            <a:ext cx="7963590" cy="1333616"/>
          </a:xfrm>
        </p:spPr>
      </p:pic>
    </p:spTree>
    <p:extLst>
      <p:ext uri="{BB962C8B-B14F-4D97-AF65-F5344CB8AC3E}">
        <p14:creationId xmlns:p14="http://schemas.microsoft.com/office/powerpoint/2010/main" val="408755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78" y="1825625"/>
            <a:ext cx="7394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3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784" y="1825625"/>
            <a:ext cx="71624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0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2333"/>
            <a:ext cx="10515600" cy="415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Encoder is responsible for extracting features</a:t>
            </a:r>
          </a:p>
          <a:p>
            <a:r>
              <a:rPr lang="en-US" dirty="0" smtClean="0"/>
              <a:t>Decoder is responsible for up sampling the intermediate features and producing the final output.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884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47" y="0"/>
            <a:ext cx="9844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68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41" y="1310456"/>
            <a:ext cx="5281118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9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446" y="1825625"/>
            <a:ext cx="57211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184" y="1825625"/>
            <a:ext cx="5861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4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46" y="1825625"/>
            <a:ext cx="8982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564" y="2484782"/>
            <a:ext cx="6370872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595" y="1825625"/>
            <a:ext cx="79528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8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376925"/>
            <a:ext cx="11049958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605" y="1825625"/>
            <a:ext cx="86727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086" y="1825625"/>
            <a:ext cx="85118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49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</Words>
  <Application>Microsoft Office PowerPoint</Application>
  <PresentationFormat>Widescreen</PresentationFormat>
  <Paragraphs>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Resnet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Inception network /GoogleNet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SEGMENTATION</vt:lpstr>
      <vt:lpstr>PowerPoint Presentation</vt:lpstr>
      <vt:lpstr>UNET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25</cp:revision>
  <dcterms:created xsi:type="dcterms:W3CDTF">2024-02-15T00:31:39Z</dcterms:created>
  <dcterms:modified xsi:type="dcterms:W3CDTF">2024-02-15T15:47:26Z</dcterms:modified>
</cp:coreProperties>
</file>